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6"/>
  </p:notesMasterIdLst>
  <p:sldIdLst>
    <p:sldId id="314" r:id="rId2"/>
    <p:sldId id="317" r:id="rId3"/>
    <p:sldId id="315" r:id="rId4"/>
    <p:sldId id="316" r:id="rId5"/>
    <p:sldId id="259" r:id="rId6"/>
    <p:sldId id="320" r:id="rId7"/>
    <p:sldId id="321" r:id="rId8"/>
    <p:sldId id="281" r:id="rId9"/>
    <p:sldId id="309" r:id="rId10"/>
    <p:sldId id="310" r:id="rId11"/>
    <p:sldId id="311" r:id="rId12"/>
    <p:sldId id="322" r:id="rId13"/>
    <p:sldId id="323" r:id="rId14"/>
    <p:sldId id="32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49E9E"/>
    <a:srgbClr val="E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8FDFB-F7E1-489F-B027-09F1C6B968E5}">
  <a:tblStyle styleId="{0FA8FDFB-F7E1-489F-B027-09F1C6B96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2" y="186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5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0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4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6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ba8e432a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ba8e432a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5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3" r:id="rId13"/>
    <p:sldLayoutId id="2147483675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91182" y="2238202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FLORIDA </a:t>
            </a:r>
            <a:r>
              <a:rPr lang="en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61;p46"/>
          <p:cNvSpPr txBox="1">
            <a:spLocks/>
          </p:cNvSpPr>
          <p:nvPr/>
        </p:nvSpPr>
        <p:spPr>
          <a:xfrm>
            <a:off x="2334021" y="3202662"/>
            <a:ext cx="451356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Realizado por Gabriel, Haitian, Davit, Iván, Diego y Marcos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Biblioteca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96737"/>
            <a:ext cx="4146282" cy="25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21" y="1607127"/>
            <a:ext cx="4158991" cy="252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439917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33" y="1506826"/>
            <a:ext cx="4344283" cy="263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08588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09039" y="1537853"/>
            <a:ext cx="2980970" cy="213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 smtClean="0">
                <a:latin typeface="Century Gothic" panose="020B0502020202020204" pitchFamily="34" charset="0"/>
              </a:rPr>
              <a:t>En futuras versiones de la aplicación tenemos la intención de que el </a:t>
            </a:r>
            <a:r>
              <a:rPr lang="es-ES" sz="1400" b="1" dirty="0" smtClean="0">
                <a:latin typeface="Century Gothic" panose="020B0502020202020204" pitchFamily="34" charset="0"/>
              </a:rPr>
              <a:t>profesor/a </a:t>
            </a:r>
            <a:r>
              <a:rPr lang="es-ES" sz="1400" b="1" dirty="0" smtClean="0">
                <a:latin typeface="Century Gothic" panose="020B0502020202020204" pitchFamily="34" charset="0"/>
              </a:rPr>
              <a:t>pueda seleccionar ciertos días o horas en concreto en las que no puedan realizar una reunión con el, </a:t>
            </a:r>
            <a:r>
              <a:rPr lang="es-ES" sz="1400" b="1" dirty="0" smtClean="0">
                <a:latin typeface="Century Gothic" panose="020B0502020202020204" pitchFamily="34" charset="0"/>
              </a:rPr>
              <a:t>y reservar peceras en la biblioteca.</a:t>
            </a:r>
            <a:endParaRPr sz="1400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473119"/>
            <a:ext cx="1593867" cy="4062513"/>
            <a:chOff x="1844927" y="468091"/>
            <a:chExt cx="1593867" cy="406251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8" y="1717637"/>
              <a:ext cx="3200561" cy="701470"/>
            </a:xfrm>
            <a:prstGeom prst="rect">
              <a:avLst/>
            </a:prstGeom>
            <a:no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 smtClean="0">
                  <a:latin typeface="Century Gothic" panose="020B0502020202020204" pitchFamily="34" charset="0"/>
                </a:rPr>
                <a:t>PRÓXIMAS VERSIONES</a:t>
              </a:r>
              <a:endParaRPr lang="es-ES" sz="3200" i="1" dirty="0">
                <a:latin typeface="Century Gothic" panose="020B0502020202020204" pitchFamily="34" charset="0"/>
              </a:endParaRP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96301" y="1916876"/>
            <a:ext cx="2957042" cy="120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</a:t>
            </a:r>
            <a:r>
              <a:rPr lang="es-ES" sz="1400" b="1" dirty="0" smtClean="0">
                <a:latin typeface="Century Gothic" panose="020B0502020202020204" pitchFamily="34" charset="0"/>
              </a:rPr>
              <a:t>puede mejorar y facilitar procesos de reserva en varios ámbitos dentro del centro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 smtClean="0">
                  <a:latin typeface="Century Gothic" panose="020B0502020202020204" pitchFamily="34" charset="0"/>
                </a:rPr>
                <a:t>CONCLUSIÓN</a:t>
              </a:r>
              <a:endParaRPr lang="es-ES" sz="3200" i="1" dirty="0">
                <a:latin typeface="Century Gothic" panose="020B0502020202020204" pitchFamily="34" charset="0"/>
              </a:endParaRP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ational Week en Florida Universitaria - ACA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63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164621" y="2889366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smtClean="0">
                <a:solidFill>
                  <a:schemeClr val="bg1"/>
                </a:solidFill>
                <a:latin typeface="Century Gothic" panose="020B0502020202020204" pitchFamily="34" charset="0"/>
                <a:ea typeface="Montserrat"/>
                <a:cs typeface="Montserrat"/>
                <a:sym typeface="Montserrat"/>
              </a:rPr>
              <a:t>GRÁCIAS POR SU ATECIÓN</a:t>
            </a:r>
            <a:endParaRPr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1" y="1581800"/>
            <a:ext cx="1089640" cy="1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Integrantes del equipo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841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789774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214960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4612486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/>
          <p:cNvSpPr/>
          <p:nvPr/>
        </p:nvSpPr>
        <p:spPr>
          <a:xfrm>
            <a:off x="6023842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7435198" y="1337346"/>
            <a:ext cx="1311478" cy="33804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378418" y="1334776"/>
            <a:ext cx="1311478" cy="77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Google Shape;561;p52"/>
          <p:cNvSpPr/>
          <p:nvPr/>
        </p:nvSpPr>
        <p:spPr>
          <a:xfrm>
            <a:off x="608853" y="1635265"/>
            <a:ext cx="850609" cy="8529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/>
          <p:cNvSpPr/>
          <p:nvPr/>
        </p:nvSpPr>
        <p:spPr>
          <a:xfrm>
            <a:off x="1789774" y="1334776"/>
            <a:ext cx="1311478" cy="7754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210224" y="1334776"/>
            <a:ext cx="1316213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/>
          <p:cNvSpPr/>
          <p:nvPr/>
        </p:nvSpPr>
        <p:spPr>
          <a:xfrm>
            <a:off x="4614678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6023842" y="1334776"/>
            <a:ext cx="1311478" cy="775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7435198" y="1334776"/>
            <a:ext cx="1311478" cy="77547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61;p52"/>
          <p:cNvSpPr/>
          <p:nvPr/>
        </p:nvSpPr>
        <p:spPr>
          <a:xfrm>
            <a:off x="204952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1;p52"/>
          <p:cNvSpPr/>
          <p:nvPr/>
        </p:nvSpPr>
        <p:spPr>
          <a:xfrm>
            <a:off x="3440659" y="1635265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34;p52"/>
          <p:cNvSpPr/>
          <p:nvPr/>
        </p:nvSpPr>
        <p:spPr>
          <a:xfrm>
            <a:off x="4856019" y="1635266"/>
            <a:ext cx="824346" cy="85295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534;p52"/>
          <p:cNvSpPr/>
          <p:nvPr/>
        </p:nvSpPr>
        <p:spPr>
          <a:xfrm>
            <a:off x="6236430" y="1635265"/>
            <a:ext cx="886301" cy="8536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61;p52"/>
          <p:cNvSpPr/>
          <p:nvPr/>
        </p:nvSpPr>
        <p:spPr>
          <a:xfrm>
            <a:off x="7665632" y="1635264"/>
            <a:ext cx="850609" cy="8529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ctángulo 61"/>
          <p:cNvSpPr/>
          <p:nvPr/>
        </p:nvSpPr>
        <p:spPr>
          <a:xfrm>
            <a:off x="228600" y="2657883"/>
            <a:ext cx="1466056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3" name="Rectángulo 62"/>
          <p:cNvSpPr/>
          <p:nvPr/>
        </p:nvSpPr>
        <p:spPr>
          <a:xfrm>
            <a:off x="1785414" y="2657883"/>
            <a:ext cx="1315837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3210223" y="2657883"/>
            <a:ext cx="1320949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/>
          <p:cNvSpPr/>
          <p:nvPr/>
        </p:nvSpPr>
        <p:spPr>
          <a:xfrm>
            <a:off x="4607750" y="2657883"/>
            <a:ext cx="1316214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/>
          <p:cNvSpPr/>
          <p:nvPr/>
        </p:nvSpPr>
        <p:spPr>
          <a:xfrm>
            <a:off x="6023842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/>
          <p:cNvSpPr/>
          <p:nvPr/>
        </p:nvSpPr>
        <p:spPr>
          <a:xfrm>
            <a:off x="7435198" y="2657883"/>
            <a:ext cx="1311478" cy="431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579215" y="2655692"/>
            <a:ext cx="90988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Haitian</a:t>
            </a:r>
            <a:r>
              <a:rPr lang="es-ES" sz="1200" b="1" dirty="0">
                <a:latin typeface="Century Gothic" panose="020B0502020202020204" pitchFamily="34" charset="0"/>
              </a:rPr>
              <a:t> Ji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6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761610" y="2662619"/>
            <a:ext cx="1381203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Gabriel Argente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23382" y="2662619"/>
            <a:ext cx="133442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Diego Sánchez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3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732641" y="2662619"/>
            <a:ext cx="103084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 err="1">
                <a:latin typeface="Century Gothic" panose="020B0502020202020204" pitchFamily="34" charset="0"/>
              </a:rPr>
              <a:t>Davit</a:t>
            </a:r>
            <a:r>
              <a:rPr lang="es-ES" sz="1200" b="1" dirty="0">
                <a:latin typeface="Century Gothic" panose="020B0502020202020204" pitchFamily="34" charset="0"/>
              </a:rPr>
              <a:t> Costa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177542" y="2665166"/>
            <a:ext cx="1004075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Iván López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74441" y="2662619"/>
            <a:ext cx="1232989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1200" b="1" dirty="0">
                <a:latin typeface="Century Gothic" panose="020B0502020202020204" pitchFamily="34" charset="0"/>
              </a:rPr>
              <a:t>Marcos Simón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76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28213" y="315211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1827031" y="3143333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endParaRPr lang="es-ES" sz="1100" dirty="0">
              <a:latin typeface="Century Gothic" panose="020B0502020202020204" pitchFamily="34" charset="0"/>
            </a:endParaRPr>
          </a:p>
        </p:txBody>
      </p:sp>
      <p:sp>
        <p:nvSpPr>
          <p:cNvPr id="78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3238388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  <p:sp>
        <p:nvSpPr>
          <p:cNvPr id="79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4640146" y="312181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0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6079727" y="3099502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-Programador de </a:t>
            </a:r>
            <a:r>
              <a:rPr lang="es-ES" sz="1100" dirty="0" err="1">
                <a:latin typeface="Century Gothic" panose="020B0502020202020204" pitchFamily="34" charset="0"/>
              </a:rPr>
              <a:t>backend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base de datos</a:t>
            </a:r>
          </a:p>
        </p:txBody>
      </p:sp>
      <p:sp>
        <p:nvSpPr>
          <p:cNvPr id="82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>
            <a:off x="7453825" y="3089561"/>
            <a:ext cx="1274220" cy="31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</a:t>
            </a:r>
            <a:r>
              <a:rPr lang="es-ES" sz="1100" dirty="0" err="1">
                <a:latin typeface="Century Gothic" panose="020B0502020202020204" pitchFamily="34" charset="0"/>
              </a:rPr>
              <a:t>frontend</a:t>
            </a:r>
            <a:endParaRPr lang="es-ES" sz="1100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600"/>
              </a:spcAft>
              <a:buFont typeface="Roboto"/>
              <a:buNone/>
            </a:pPr>
            <a:r>
              <a:rPr lang="es-ES" sz="1100" dirty="0">
                <a:latin typeface="Century Gothic" panose="020B0502020202020204" pitchFamily="34" charset="0"/>
              </a:rPr>
              <a:t>-Diseñador de la página web</a:t>
            </a:r>
          </a:p>
        </p:txBody>
      </p:sp>
    </p:spTree>
    <p:extLst>
      <p:ext uri="{BB962C8B-B14F-4D97-AF65-F5344CB8AC3E}">
        <p14:creationId xmlns:p14="http://schemas.microsoft.com/office/powerpoint/2010/main" val="206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4465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Florid</a:t>
            </a:r>
            <a:r>
              <a:rPr lang="es-E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App</a:t>
            </a:r>
            <a:r>
              <a:rPr lang="es-ES" sz="1400" b="1" dirty="0">
                <a:latin typeface="Century Gothic" panose="020B0502020202020204" pitchFamily="34" charset="0"/>
              </a:rPr>
              <a:t> es una aplicación que mejora la gestión de los servicios del centro educativo Florida Universitaria, los </a:t>
            </a:r>
            <a:r>
              <a:rPr lang="es-ES" sz="1400" b="1" dirty="0" smtClean="0">
                <a:latin typeface="Century Gothic" panose="020B0502020202020204" pitchFamily="34" charset="0"/>
              </a:rPr>
              <a:t>usuarios/as </a:t>
            </a:r>
            <a:r>
              <a:rPr lang="es-ES" sz="1400" b="1" dirty="0" smtClean="0">
                <a:latin typeface="Century Gothic" panose="020B0502020202020204" pitchFamily="34" charset="0"/>
              </a:rPr>
              <a:t>dispondrán de </a:t>
            </a:r>
            <a:r>
              <a:rPr lang="es-ES" sz="1400" b="1" dirty="0">
                <a:latin typeface="Century Gothic" panose="020B0502020202020204" pitchFamily="34" charset="0"/>
              </a:rPr>
              <a:t>diferentes herramientas que agilizaran procesos difíciles de tratar como las reuniones con los diferentes docentes del centro</a:t>
            </a:r>
            <a:r>
              <a:rPr lang="es-ES" sz="1400" dirty="0">
                <a:latin typeface="Century Gothic" panose="020B0502020202020204" pitchFamily="34" charset="0"/>
              </a:rPr>
              <a:t>.</a:t>
            </a:r>
            <a:endParaRPr sz="1400" dirty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58455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>
                  <a:latin typeface="Century Gothic" panose="020B0502020202020204" pitchFamily="34" charset="0"/>
                </a:rPr>
                <a:t>PRESENTACIÓN</a:t>
              </a: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3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76422" y="1448886"/>
            <a:ext cx="2957042" cy="214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Pensamos en como satisfacer las necesidades de tanto alumnos como docentes de Florida con una sola aplicación, la cual propiciaría y agilizaría el uso de los siguientes servicios…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1400" b="1" dirty="0">
                <a:latin typeface="Century Gothic" panose="020B0502020202020204" pitchFamily="34" charset="0"/>
              </a:rPr>
              <a:t>Cafetería, Biblioteca, Reuniones y Info. Ciclos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536532" y="607868"/>
            <a:ext cx="1593867" cy="3927764"/>
            <a:chOff x="1536532" y="607868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536532" y="607868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7863" y="2013615"/>
              <a:ext cx="3049893" cy="7014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s-ES" sz="32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SURGIMIENTO DE LA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353285" y="62172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540134" y="607868"/>
            <a:ext cx="1593867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391;p49">
            <a:extLst>
              <a:ext uri="{FF2B5EF4-FFF2-40B4-BE49-F238E27FC236}">
                <a16:creationId xmlns:a16="http://schemas.microsoft.com/office/drawing/2014/main" id="{B03A2F01-45DF-2C92-C8C9-126EB34E3A70}"/>
              </a:ext>
            </a:extLst>
          </p:cNvPr>
          <p:cNvSpPr txBox="1">
            <a:spLocks/>
          </p:cNvSpPr>
          <p:nvPr/>
        </p:nvSpPr>
        <p:spPr>
          <a:xfrm rot="16200000">
            <a:off x="452318" y="1673427"/>
            <a:ext cx="3200561" cy="70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s-ES" sz="3200" i="1" dirty="0">
                <a:latin typeface="Century Gothic" panose="020B0502020202020204" pitchFamily="34" charset="0"/>
              </a:rPr>
              <a:t>NUESTROS SERVICIOS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4AD2D8-8468-C31C-4B00-6D9D10FDB42D}"/>
              </a:ext>
            </a:extLst>
          </p:cNvPr>
          <p:cNvSpPr/>
          <p:nvPr/>
        </p:nvSpPr>
        <p:spPr>
          <a:xfrm>
            <a:off x="3338517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4E6761-0653-DF01-C56E-0D7F9069AFD3}"/>
              </a:ext>
            </a:extLst>
          </p:cNvPr>
          <p:cNvSpPr/>
          <p:nvPr/>
        </p:nvSpPr>
        <p:spPr>
          <a:xfrm>
            <a:off x="5776916" y="607868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ABB9F-25D7-8F28-BEC0-E0E27C685F28}"/>
              </a:ext>
            </a:extLst>
          </p:cNvPr>
          <p:cNvSpPr/>
          <p:nvPr/>
        </p:nvSpPr>
        <p:spPr>
          <a:xfrm>
            <a:off x="5756130" y="2661637"/>
            <a:ext cx="2244863" cy="1884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13056" y="1789656"/>
            <a:ext cx="8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Reunión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357402" y="3813445"/>
            <a:ext cx="108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Biblioteca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955413" y="3833324"/>
            <a:ext cx="103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Cafetería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16607" y="1789656"/>
            <a:ext cx="156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Consultar Ciclos</a:t>
            </a:r>
          </a:p>
        </p:txBody>
      </p:sp>
      <p:pic>
        <p:nvPicPr>
          <p:cNvPr id="1026" name="Picture 2" descr="Cafetería - Iconos gratis de comida y restaur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50" y="2987581"/>
            <a:ext cx="979753" cy="9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blioteca - Iconos gratis de educ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06" y="2997295"/>
            <a:ext cx="869836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unión - Iconos gratis de perso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25" y="1085120"/>
            <a:ext cx="835509" cy="8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ficio universitario - Iconos gratis de edifici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3" y="1023720"/>
            <a:ext cx="800506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987264" y="1430950"/>
            <a:ext cx="2957042" cy="140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3200" b="1" dirty="0" smtClean="0">
                <a:latin typeface="Century Gothic" panose="020B0502020202020204" pitchFamily="34" charset="0"/>
              </a:rPr>
              <a:t>-</a:t>
            </a:r>
            <a:r>
              <a:rPr lang="es-ES" sz="3200" b="1" dirty="0" smtClean="0">
                <a:latin typeface="Century Gothic" panose="020B0502020202020204" pitchFamily="34" charset="0"/>
              </a:rPr>
              <a:t>Orientativa</a:t>
            </a:r>
            <a:endParaRPr lang="es-ES" sz="3200" b="1" dirty="0" smtClean="0">
              <a:latin typeface="Century Gothic" panose="020B0502020202020204" pitchFamily="34" charset="0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s-ES" sz="3200" b="1" dirty="0" smtClean="0">
                <a:latin typeface="Century Gothic" panose="020B0502020202020204" pitchFamily="34" charset="0"/>
              </a:rPr>
              <a:t>-Sencilla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ES" sz="3200" b="1" dirty="0" smtClean="0">
                <a:latin typeface="Century Gothic" panose="020B0502020202020204" pitchFamily="34" charset="0"/>
              </a:rPr>
              <a:t>-Cómoda</a:t>
            </a:r>
            <a:endParaRPr lang="es-ES" sz="3200" b="1" dirty="0" smtClean="0">
              <a:latin typeface="Century Gothic" panose="020B0502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19307" y="1986296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 smtClean="0">
                  <a:latin typeface="Century Gothic" panose="020B0502020202020204" pitchFamily="34" charset="0"/>
                </a:rPr>
                <a:t>EXPERIENCIA DEL USUARIO</a:t>
              </a:r>
              <a:endParaRPr lang="es-ES" sz="3200" i="1" dirty="0">
                <a:latin typeface="Century Gothic" panose="020B0502020202020204" pitchFamily="34" charset="0"/>
              </a:endParaRP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83100" y="607868"/>
            <a:ext cx="4232848" cy="3927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3957E0-8CD0-9186-50F5-E83411382086}"/>
              </a:ext>
            </a:extLst>
          </p:cNvPr>
          <p:cNvGrpSpPr/>
          <p:nvPr/>
        </p:nvGrpSpPr>
        <p:grpSpPr>
          <a:xfrm>
            <a:off x="1536533" y="607868"/>
            <a:ext cx="1593867" cy="3927764"/>
            <a:chOff x="1844927" y="602840"/>
            <a:chExt cx="1593867" cy="392776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Rectángulo 5"/>
            <p:cNvSpPr/>
            <p:nvPr/>
          </p:nvSpPr>
          <p:spPr>
            <a:xfrm>
              <a:off x="1844927" y="602840"/>
              <a:ext cx="1593867" cy="39277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Google Shape;391;p49">
              <a:extLst>
                <a:ext uri="{FF2B5EF4-FFF2-40B4-BE49-F238E27FC236}">
                  <a16:creationId xmlns:a16="http://schemas.microsoft.com/office/drawing/2014/main" id="{B03A2F01-45DF-2C92-C8C9-126EB34E3A7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92803" y="2165201"/>
              <a:ext cx="3200561" cy="701470"/>
            </a:xfrm>
            <a:prstGeom prst="rect">
              <a:avLst/>
            </a:prstGeom>
            <a:grpFill/>
            <a:ln w="3175"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○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Roboto"/>
                <a:buChar char="■"/>
                <a:defRPr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>
                <a:spcAft>
                  <a:spcPts val="1600"/>
                </a:spcAft>
                <a:buFont typeface="Roboto"/>
                <a:buNone/>
              </a:pPr>
              <a:r>
                <a:rPr lang="es-ES" sz="3200" i="1" dirty="0" smtClean="0">
                  <a:latin typeface="Century Gothic" panose="020B0502020202020204" pitchFamily="34" charset="0"/>
                </a:rPr>
                <a:t>HERRAMIENTAS DE TRABAJO</a:t>
              </a:r>
              <a:endParaRPr lang="es-ES" sz="3200" i="1" dirty="0">
                <a:latin typeface="Century Gothic" panose="020B0502020202020204" pitchFamily="34" charset="0"/>
              </a:endParaRPr>
            </a:p>
            <a:p>
              <a:pPr marL="0" indent="0">
                <a:spcAft>
                  <a:spcPts val="1600"/>
                </a:spcAft>
                <a:buFont typeface="Roboto"/>
                <a:buNone/>
              </a:pPr>
              <a:endParaRPr lang="es-ES" sz="3200" i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Microsoft Visual Studio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39" y="1100199"/>
            <a:ext cx="841245" cy="8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2" y="-79380"/>
            <a:ext cx="32004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github - Iconos gratis de redes so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70" y="2211709"/>
            <a:ext cx="986843" cy="9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eb Services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5" y="2364220"/>
            <a:ext cx="1274904" cy="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ngage Blog - Venngage Infografí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32" y="3244887"/>
            <a:ext cx="1094738" cy="10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Reunion</a:t>
            </a:r>
            <a:endParaRPr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5564"/>
            <a:ext cx="4315035" cy="2649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367" r="9246" b="16906"/>
          <a:stretch/>
        </p:blipFill>
        <p:spPr>
          <a:xfrm>
            <a:off x="4660756" y="1565564"/>
            <a:ext cx="4315035" cy="2649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Century Gothic" panose="020B0502020202020204" pitchFamily="34" charset="0"/>
              </a:rPr>
              <a:t>Servicio Cafetería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" t="949"/>
          <a:stretch/>
        </p:blipFill>
        <p:spPr>
          <a:xfrm>
            <a:off x="249382" y="1648691"/>
            <a:ext cx="4265687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0" y="1648691"/>
            <a:ext cx="4257765" cy="2611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7066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263</Words>
  <Application>Microsoft Office PowerPoint</Application>
  <PresentationFormat>Presentación en pantalla (16:9)</PresentationFormat>
  <Paragraphs>46</Paragraphs>
  <Slides>14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Advent Pro</vt:lpstr>
      <vt:lpstr>Arial</vt:lpstr>
      <vt:lpstr>Century Gothic</vt:lpstr>
      <vt:lpstr>Montserrat</vt:lpstr>
      <vt:lpstr>Roboto</vt:lpstr>
      <vt:lpstr>Food Delivery App by Slidesgo</vt:lpstr>
      <vt:lpstr>FLORIDA APP</vt:lpstr>
      <vt:lpstr>Integrantes del equipo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Servicio Reunion</vt:lpstr>
      <vt:lpstr>Servicio Cafetería</vt:lpstr>
      <vt:lpstr>Biblioteca</vt:lpstr>
      <vt:lpstr>Consultar Ciclos</vt:lpstr>
      <vt:lpstr>Presentación de PowerPoint</vt:lpstr>
      <vt:lpstr>Presentación de PowerPoint</vt:lpstr>
      <vt:lpstr>GRÁCIAS POR SU ATECIÓN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APP</dc:title>
  <cp:lastModifiedBy>GABRIEL ARGENTE AGUILERA</cp:lastModifiedBy>
  <cp:revision>66</cp:revision>
  <dcterms:modified xsi:type="dcterms:W3CDTF">2022-05-20T13:58:22Z</dcterms:modified>
</cp:coreProperties>
</file>